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1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51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855B5-7A30-4FB2-85D6-26B563C13851}" type="datetimeFigureOut">
              <a:rPr lang="en-GB" smtClean="0"/>
              <a:t>05/11/2025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4E276-05B9-44B6-A4CC-BE0EE5F938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97199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855B5-7A30-4FB2-85D6-26B563C13851}" type="datetimeFigureOut">
              <a:rPr lang="en-GB" smtClean="0"/>
              <a:t>05/11/2025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4E276-05B9-44B6-A4CC-BE0EE5F938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01526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855B5-7A30-4FB2-85D6-26B563C13851}" type="datetimeFigureOut">
              <a:rPr lang="en-GB" smtClean="0"/>
              <a:t>05/11/2025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4E276-05B9-44B6-A4CC-BE0EE5F938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670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855B5-7A30-4FB2-85D6-26B563C13851}" type="datetimeFigureOut">
              <a:rPr lang="en-GB" smtClean="0"/>
              <a:t>05/11/2025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4E276-05B9-44B6-A4CC-BE0EE5F938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68534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855B5-7A30-4FB2-85D6-26B563C13851}" type="datetimeFigureOut">
              <a:rPr lang="en-GB" smtClean="0"/>
              <a:t>05/11/2025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4E276-05B9-44B6-A4CC-BE0EE5F938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1973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855B5-7A30-4FB2-85D6-26B563C13851}" type="datetimeFigureOut">
              <a:rPr lang="en-GB" smtClean="0"/>
              <a:t>05/11/2025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4E276-05B9-44B6-A4CC-BE0EE5F938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50245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855B5-7A30-4FB2-85D6-26B563C13851}" type="datetimeFigureOut">
              <a:rPr lang="en-GB" smtClean="0"/>
              <a:t>05/11/2025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4E276-05B9-44B6-A4CC-BE0EE5F938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87151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855B5-7A30-4FB2-85D6-26B563C13851}" type="datetimeFigureOut">
              <a:rPr lang="en-GB" smtClean="0"/>
              <a:t>05/11/2025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4E276-05B9-44B6-A4CC-BE0EE5F938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8940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855B5-7A30-4FB2-85D6-26B563C13851}" type="datetimeFigureOut">
              <a:rPr lang="en-GB" smtClean="0"/>
              <a:t>05/11/2025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4E276-05B9-44B6-A4CC-BE0EE5F938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44020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855B5-7A30-4FB2-85D6-26B563C13851}" type="datetimeFigureOut">
              <a:rPr lang="en-GB" smtClean="0"/>
              <a:t>05/11/2025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4E276-05B9-44B6-A4CC-BE0EE5F938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54575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855B5-7A30-4FB2-85D6-26B563C13851}" type="datetimeFigureOut">
              <a:rPr lang="en-GB" smtClean="0"/>
              <a:t>05/11/2025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4E276-05B9-44B6-A4CC-BE0EE5F938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78793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F855B5-7A30-4FB2-85D6-26B563C13851}" type="datetimeFigureOut">
              <a:rPr lang="en-GB" smtClean="0"/>
              <a:t>05/11/2025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04E276-05B9-44B6-A4CC-BE0EE5F938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38166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152400"/>
            <a:ext cx="10647680" cy="1717040"/>
          </a:xfrm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chemeClr val="bg1"/>
                </a:solidFill>
              </a:rPr>
              <a:t>As we light our Advent Candle </a:t>
            </a:r>
            <a:br>
              <a:rPr lang="en-GB" dirty="0">
                <a:solidFill>
                  <a:schemeClr val="bg1"/>
                </a:solidFill>
              </a:rPr>
            </a:br>
            <a:r>
              <a:rPr lang="en-GB" sz="6700" b="1" dirty="0">
                <a:solidFill>
                  <a:schemeClr val="bg1"/>
                </a:solidFill>
              </a:rPr>
              <a:t>Light of the world, shine on us.</a:t>
            </a:r>
            <a:r>
              <a:rPr lang="en-GB" dirty="0"/>
              <a:t>. 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822960" y="4998720"/>
            <a:ext cx="10647680" cy="171704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chemeClr val="bg1"/>
                </a:solidFill>
              </a:rPr>
              <a:t>As we prepare for Christmas time </a:t>
            </a:r>
          </a:p>
          <a:p>
            <a:r>
              <a:rPr lang="en-GB" sz="6700" b="1" dirty="0">
                <a:solidFill>
                  <a:schemeClr val="bg1"/>
                </a:solidFill>
              </a:rPr>
              <a:t>Light of the world, shine on us.</a:t>
            </a:r>
            <a:r>
              <a:rPr lang="en-GB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7887985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6720" y="152400"/>
            <a:ext cx="11551920" cy="1717040"/>
          </a:xfrm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chemeClr val="bg1"/>
                </a:solidFill>
              </a:rPr>
              <a:t>In the world around us. </a:t>
            </a:r>
            <a:br>
              <a:rPr lang="en-GB" dirty="0">
                <a:solidFill>
                  <a:schemeClr val="bg1"/>
                </a:solidFill>
              </a:rPr>
            </a:br>
            <a:r>
              <a:rPr lang="en-GB" sz="6700" b="1" dirty="0">
                <a:solidFill>
                  <a:schemeClr val="bg1"/>
                </a:solidFill>
              </a:rPr>
              <a:t>Light of the world, shine through us.</a:t>
            </a:r>
            <a:r>
              <a:rPr lang="en-GB" dirty="0"/>
              <a:t>. 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822960" y="4998720"/>
            <a:ext cx="10647680" cy="171704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2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chemeClr val="bg1"/>
                </a:solidFill>
              </a:rPr>
              <a:t>To all the people we meet,</a:t>
            </a:r>
          </a:p>
          <a:p>
            <a:r>
              <a:rPr lang="en-GB" sz="6700" b="1" dirty="0">
                <a:solidFill>
                  <a:schemeClr val="bg1"/>
                </a:solidFill>
              </a:rPr>
              <a:t>Light of the world, shine through us.</a:t>
            </a:r>
            <a:r>
              <a:rPr lang="en-GB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326604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6720" y="152400"/>
            <a:ext cx="11551920" cy="1717040"/>
          </a:xfrm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chemeClr val="bg1"/>
                </a:solidFill>
              </a:rPr>
              <a:t>Jesus is coming again </a:t>
            </a:r>
            <a:br>
              <a:rPr lang="en-GB" dirty="0">
                <a:solidFill>
                  <a:schemeClr val="bg1"/>
                </a:solidFill>
              </a:rPr>
            </a:br>
            <a:r>
              <a:rPr lang="en-GB" sz="6700" b="1" dirty="0">
                <a:solidFill>
                  <a:schemeClr val="bg1"/>
                </a:solidFill>
              </a:rPr>
              <a:t>Light of the world, light the way.</a:t>
            </a:r>
            <a:r>
              <a:rPr lang="en-GB" dirty="0"/>
              <a:t>. 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822960" y="4998720"/>
            <a:ext cx="10647680" cy="171704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chemeClr val="bg1"/>
                </a:solidFill>
              </a:rPr>
              <a:t>In our worship time together,</a:t>
            </a:r>
          </a:p>
          <a:p>
            <a:r>
              <a:rPr lang="en-GB" sz="6700" b="1" dirty="0">
                <a:solidFill>
                  <a:schemeClr val="bg1"/>
                </a:solidFill>
              </a:rPr>
              <a:t>Light of the world, light the way.</a:t>
            </a:r>
            <a:r>
              <a:rPr lang="en-GB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9999489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beacb2fc-2518-441c-a685-674addb6a195">
      <Terms xmlns="http://schemas.microsoft.com/office/infopath/2007/PartnerControls"/>
    </lcf76f155ced4ddcb4097134ff3c332f>
    <TaxCatchAll xmlns="7173eef9-01cc-4bad-9918-33adf7ad6522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6879C50D426994586E32CEBDF37C0D6" ma:contentTypeVersion="16" ma:contentTypeDescription="Create a new document." ma:contentTypeScope="" ma:versionID="c076942052407d1cbb06c939ee026350">
  <xsd:schema xmlns:xsd="http://www.w3.org/2001/XMLSchema" xmlns:xs="http://www.w3.org/2001/XMLSchema" xmlns:p="http://schemas.microsoft.com/office/2006/metadata/properties" xmlns:ns2="beacb2fc-2518-441c-a685-674addb6a195" xmlns:ns3="7173eef9-01cc-4bad-9918-33adf7ad6522" targetNamespace="http://schemas.microsoft.com/office/2006/metadata/properties" ma:root="true" ma:fieldsID="ad35341e8f7e275e84932513b09bcae7" ns2:_="" ns3:_="">
    <xsd:import namespace="beacb2fc-2518-441c-a685-674addb6a195"/>
    <xsd:import namespace="7173eef9-01cc-4bad-9918-33adf7ad652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eacb2fc-2518-441c-a685-674addb6a19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5" nillable="true" ma:taxonomy="true" ma:internalName="lcf76f155ced4ddcb4097134ff3c332f" ma:taxonomyFieldName="MediaServiceImageTags" ma:displayName="Image Tags" ma:readOnly="false" ma:fieldId="{5cf76f15-5ced-4ddc-b409-7134ff3c332f}" ma:taxonomyMulti="true" ma:sspId="4c652f83-f2f7-4899-8466-b3c1eaf079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2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73eef9-01cc-4bad-9918-33adf7ad6522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6" nillable="true" ma:displayName="Taxonomy Catch All Column" ma:hidden="true" ma:list="{6b4f8dcc-2222-48d1-95a4-69d3135ffdf3}" ma:internalName="TaxCatchAll" ma:showField="CatchAllData" ma:web="7173eef9-01cc-4bad-9918-33adf7ad652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2C7263C-FC23-483F-B111-BDE2EE6AD10F}">
  <ds:schemaRefs>
    <ds:schemaRef ds:uri="http://schemas.microsoft.com/office/2006/metadata/properties"/>
    <ds:schemaRef ds:uri="http://schemas.microsoft.com/office/infopath/2007/PartnerControls"/>
    <ds:schemaRef ds:uri="1d932f22-70ce-44e8-9883-26fed5b5e1c0"/>
    <ds:schemaRef ds:uri="389add05-3347-4def-8f2b-8b000aa0d494"/>
  </ds:schemaRefs>
</ds:datastoreItem>
</file>

<file path=customXml/itemProps2.xml><?xml version="1.0" encoding="utf-8"?>
<ds:datastoreItem xmlns:ds="http://schemas.openxmlformats.org/officeDocument/2006/customXml" ds:itemID="{D0191AA5-C1B1-4C22-9308-A920AF4A4C7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49D82CE-BCA4-4027-B908-C0AA4B438BC3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92</Words>
  <Application>Microsoft Office PowerPoint</Application>
  <PresentationFormat>Widescreen</PresentationFormat>
  <Paragraphs>9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As we light our Advent Candle  Light of the world, shine on us.. </vt:lpstr>
      <vt:lpstr>In the world around us.  Light of the world, shine through us.. </vt:lpstr>
      <vt:lpstr>Jesus is coming again  Light of the world, light the way..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 we light our Advent Candle  Light of the world, shine on us..</dc:title>
  <dc:creator>Mark Harrington</dc:creator>
  <cp:lastModifiedBy>Melanie Smith</cp:lastModifiedBy>
  <cp:revision>1</cp:revision>
  <dcterms:created xsi:type="dcterms:W3CDTF">2020-11-06T10:37:20Z</dcterms:created>
  <dcterms:modified xsi:type="dcterms:W3CDTF">2025-11-05T13:07:57Z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0x010100B6879C50D426994586E32CEBDF37C0D6</vt:lpwstr>
  </property>
  <property fmtid="{D5CDD505-2E9C-101B-9397-08002B2CF9AE}" pid="3" name="MediaServiceImageTags">
    <vt:lpwstr/>
  </property>
</Properties>
</file>