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60" r:id="rId5"/>
    <p:sldId id="257" r:id="rId6"/>
    <p:sldId id="262" r:id="rId7"/>
    <p:sldId id="258" r:id="rId8"/>
    <p:sldId id="261" r:id="rId9"/>
    <p:sldId id="259" r:id="rId10"/>
    <p:sldId id="263" r:id="rId11"/>
    <p:sldId id="264" r:id="rId12"/>
    <p:sldId id="265" r:id="rId1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Blewett" userId="S::eblewett@ivington.hereford.sch.uk::9edd5072-ff71-495e-b76f-b001625d8305" providerId="AD" clId="Web-{92907D3F-ABBF-1BC9-BD48-B1F4B30CF5B2}"/>
    <pc:docChg chg="modSld">
      <pc:chgData name="Elizabeth Blewett" userId="S::eblewett@ivington.hereford.sch.uk::9edd5072-ff71-495e-b76f-b001625d8305" providerId="AD" clId="Web-{92907D3F-ABBF-1BC9-BD48-B1F4B30CF5B2}" dt="2024-11-21T09:14:53.870" v="9" actId="1076"/>
      <pc:docMkLst>
        <pc:docMk/>
      </pc:docMkLst>
      <pc:sldChg chg="addSp modSp">
        <pc:chgData name="Elizabeth Blewett" userId="S::eblewett@ivington.hereford.sch.uk::9edd5072-ff71-495e-b76f-b001625d8305" providerId="AD" clId="Web-{92907D3F-ABBF-1BC9-BD48-B1F4B30CF5B2}" dt="2024-11-21T09:14:53.870" v="9" actId="1076"/>
        <pc:sldMkLst>
          <pc:docMk/>
          <pc:sldMk cId="3487914720" sldId="263"/>
        </pc:sldMkLst>
        <pc:picChg chg="add mod">
          <ac:chgData name="Elizabeth Blewett" userId="S::eblewett@ivington.hereford.sch.uk::9edd5072-ff71-495e-b76f-b001625d8305" providerId="AD" clId="Web-{92907D3F-ABBF-1BC9-BD48-B1F4B30CF5B2}" dt="2024-11-21T09:14:53.870" v="9" actId="1076"/>
          <ac:picMkLst>
            <pc:docMk/>
            <pc:sldMk cId="3487914720" sldId="263"/>
            <ac:picMk id="4" creationId="{DF642664-390E-AA9D-009E-ECC9E510FF83}"/>
          </ac:picMkLst>
        </pc:picChg>
      </pc:sldChg>
    </pc:docChg>
  </pc:docChgLst>
  <pc:docChgLst>
    <pc:chgData name="Elizabeth Blewett" userId="S::eblewett@ivington.hereford.sch.uk::9edd5072-ff71-495e-b76f-b001625d8305" providerId="AD" clId="Web-{700E69B6-D312-0765-9D99-FF2EFD28E90B}"/>
    <pc:docChg chg="addSld modSld">
      <pc:chgData name="Elizabeth Blewett" userId="S::eblewett@ivington.hereford.sch.uk::9edd5072-ff71-495e-b76f-b001625d8305" providerId="AD" clId="Web-{700E69B6-D312-0765-9D99-FF2EFD28E90B}" dt="2024-11-21T09:09:52.998" v="75" actId="20577"/>
      <pc:docMkLst>
        <pc:docMk/>
      </pc:docMkLst>
      <pc:sldChg chg="addSp delSp modSp new mod setBg">
        <pc:chgData name="Elizabeth Blewett" userId="S::eblewett@ivington.hereford.sch.uk::9edd5072-ff71-495e-b76f-b001625d8305" providerId="AD" clId="Web-{700E69B6-D312-0765-9D99-FF2EFD28E90B}" dt="2024-11-21T09:06:28.757" v="33" actId="14100"/>
        <pc:sldMkLst>
          <pc:docMk/>
          <pc:sldMk cId="183885528" sldId="262"/>
        </pc:sldMkLst>
        <pc:spChg chg="del">
          <ac:chgData name="Elizabeth Blewett" userId="S::eblewett@ivington.hereford.sch.uk::9edd5072-ff71-495e-b76f-b001625d8305" providerId="AD" clId="Web-{700E69B6-D312-0765-9D99-FF2EFD28E90B}" dt="2024-11-21T09:04:23.190" v="4"/>
          <ac:spMkLst>
            <pc:docMk/>
            <pc:sldMk cId="183885528" sldId="262"/>
            <ac:spMk id="2" creationId="{6775922B-E01A-A68A-29F8-235521BC803C}"/>
          </ac:spMkLst>
        </pc:spChg>
        <pc:spChg chg="mod">
          <ac:chgData name="Elizabeth Blewett" userId="S::eblewett@ivington.hereford.sch.uk::9edd5072-ff71-495e-b76f-b001625d8305" providerId="AD" clId="Web-{700E69B6-D312-0765-9D99-FF2EFD28E90B}" dt="2024-11-21T09:06:20.554" v="28" actId="14100"/>
          <ac:spMkLst>
            <pc:docMk/>
            <pc:sldMk cId="183885528" sldId="262"/>
            <ac:spMk id="3" creationId="{EB1F9FA2-F0E8-BAA8-8239-E8065F040EAD}"/>
          </ac:spMkLst>
        </pc:spChg>
        <pc:spChg chg="add del">
          <ac:chgData name="Elizabeth Blewett" userId="S::eblewett@ivington.hereford.sch.uk::9edd5072-ff71-495e-b76f-b001625d8305" providerId="AD" clId="Web-{700E69B6-D312-0765-9D99-FF2EFD28E90B}" dt="2024-11-21T09:04:46.410" v="10"/>
          <ac:spMkLst>
            <pc:docMk/>
            <pc:sldMk cId="183885528" sldId="262"/>
            <ac:spMk id="4" creationId="{5386E4B4-9475-4D73-3FD9-B0904FE68301}"/>
          </ac:spMkLst>
        </pc:spChg>
        <pc:spChg chg="add">
          <ac:chgData name="Elizabeth Blewett" userId="S::eblewett@ivington.hereford.sch.uk::9edd5072-ff71-495e-b76f-b001625d8305" providerId="AD" clId="Web-{700E69B6-D312-0765-9D99-FF2EFD28E90B}" dt="2024-11-21T09:06:01.397" v="23"/>
          <ac:spMkLst>
            <pc:docMk/>
            <pc:sldMk cId="183885528" sldId="262"/>
            <ac:spMk id="10" creationId="{45D37F4E-DDB4-456B-97E0-9937730A039F}"/>
          </ac:spMkLst>
        </pc:spChg>
        <pc:spChg chg="add">
          <ac:chgData name="Elizabeth Blewett" userId="S::eblewett@ivington.hereford.sch.uk::9edd5072-ff71-495e-b76f-b001625d8305" providerId="AD" clId="Web-{700E69B6-D312-0765-9D99-FF2EFD28E90B}" dt="2024-11-21T09:06:01.397" v="23"/>
          <ac:spMkLst>
            <pc:docMk/>
            <pc:sldMk cId="183885528" sldId="262"/>
            <ac:spMk id="12" creationId="{B2DD41CD-8F47-4F56-AD12-4E2FF7696987}"/>
          </ac:spMkLst>
        </pc:spChg>
        <pc:picChg chg="add mod">
          <ac:chgData name="Elizabeth Blewett" userId="S::eblewett@ivington.hereford.sch.uk::9edd5072-ff71-495e-b76f-b001625d8305" providerId="AD" clId="Web-{700E69B6-D312-0765-9D99-FF2EFD28E90B}" dt="2024-11-21T09:06:28.757" v="33" actId="14100"/>
          <ac:picMkLst>
            <pc:docMk/>
            <pc:sldMk cId="183885528" sldId="262"/>
            <ac:picMk id="5" creationId="{C4173866-3EAA-32B5-06CA-73CD5C8AB105}"/>
          </ac:picMkLst>
        </pc:picChg>
      </pc:sldChg>
      <pc:sldChg chg="modSp new">
        <pc:chgData name="Elizabeth Blewett" userId="S::eblewett@ivington.hereford.sch.uk::9edd5072-ff71-495e-b76f-b001625d8305" providerId="AD" clId="Web-{700E69B6-D312-0765-9D99-FF2EFD28E90B}" dt="2024-11-21T09:09:52.998" v="75" actId="20577"/>
        <pc:sldMkLst>
          <pc:docMk/>
          <pc:sldMk cId="3487914720" sldId="263"/>
        </pc:sldMkLst>
        <pc:spChg chg="mod">
          <ac:chgData name="Elizabeth Blewett" userId="S::eblewett@ivington.hereford.sch.uk::9edd5072-ff71-495e-b76f-b001625d8305" providerId="AD" clId="Web-{700E69B6-D312-0765-9D99-FF2EFD28E90B}" dt="2024-11-21T09:09:52.998" v="75" actId="20577"/>
          <ac:spMkLst>
            <pc:docMk/>
            <pc:sldMk cId="3487914720" sldId="263"/>
            <ac:spMk id="2" creationId="{04953AC1-B3C9-7120-B1DF-50F666295B92}"/>
          </ac:spMkLst>
        </pc:spChg>
        <pc:spChg chg="mod">
          <ac:chgData name="Elizabeth Blewett" userId="S::eblewett@ivington.hereford.sch.uk::9edd5072-ff71-495e-b76f-b001625d8305" providerId="AD" clId="Web-{700E69B6-D312-0765-9D99-FF2EFD28E90B}" dt="2024-11-21T09:09:25.356" v="70" actId="20577"/>
          <ac:spMkLst>
            <pc:docMk/>
            <pc:sldMk cId="3487914720" sldId="263"/>
            <ac:spMk id="3" creationId="{D10E0E57-E3BC-64F9-ED45-C9345AAF24F2}"/>
          </ac:spMkLst>
        </pc:spChg>
      </pc:sldChg>
    </pc:docChg>
  </pc:docChgLst>
  <pc:docChgLst>
    <pc:chgData name="Nichola Lewis" userId="a6c17035-5dfb-4a1f-8330-35b6a9073e03" providerId="ADAL" clId="{1D6C92B7-6508-41F4-9BBB-82340C0523EB}"/>
    <pc:docChg chg="undo custSel addSld modSld">
      <pc:chgData name="Nichola Lewis" userId="a6c17035-5dfb-4a1f-8330-35b6a9073e03" providerId="ADAL" clId="{1D6C92B7-6508-41F4-9BBB-82340C0523EB}" dt="2024-11-22T12:39:39.701" v="9" actId="1440"/>
      <pc:docMkLst>
        <pc:docMk/>
      </pc:docMkLst>
      <pc:sldChg chg="addSp delSp modSp new mod setBg">
        <pc:chgData name="Nichola Lewis" userId="a6c17035-5dfb-4a1f-8330-35b6a9073e03" providerId="ADAL" clId="{1D6C92B7-6508-41F4-9BBB-82340C0523EB}" dt="2024-11-22T12:38:30.755" v="3" actId="26606"/>
        <pc:sldMkLst>
          <pc:docMk/>
          <pc:sldMk cId="3198092712" sldId="264"/>
        </pc:sldMkLst>
        <pc:spChg chg="del">
          <ac:chgData name="Nichola Lewis" userId="a6c17035-5dfb-4a1f-8330-35b6a9073e03" providerId="ADAL" clId="{1D6C92B7-6508-41F4-9BBB-82340C0523EB}" dt="2024-11-22T12:38:30.755" v="3" actId="26606"/>
          <ac:spMkLst>
            <pc:docMk/>
            <pc:sldMk cId="3198092712" sldId="264"/>
            <ac:spMk id="2" creationId="{9BA85EC4-FF2E-FB92-ABF8-CB5C20F94E71}"/>
          </ac:spMkLst>
        </pc:spChg>
        <pc:spChg chg="del">
          <ac:chgData name="Nichola Lewis" userId="a6c17035-5dfb-4a1f-8330-35b6a9073e03" providerId="ADAL" clId="{1D6C92B7-6508-41F4-9BBB-82340C0523EB}" dt="2024-11-22T12:38:30.755" v="3" actId="26606"/>
          <ac:spMkLst>
            <pc:docMk/>
            <pc:sldMk cId="3198092712" sldId="264"/>
            <ac:spMk id="3" creationId="{DC073F9C-5627-9BD3-07C1-D07FC41BFE3E}"/>
          </ac:spMkLst>
        </pc:spChg>
        <pc:spChg chg="add">
          <ac:chgData name="Nichola Lewis" userId="a6c17035-5dfb-4a1f-8330-35b6a9073e03" providerId="ADAL" clId="{1D6C92B7-6508-41F4-9BBB-82340C0523EB}" dt="2024-11-22T12:38:30.755" v="3" actId="26606"/>
          <ac:spMkLst>
            <pc:docMk/>
            <pc:sldMk cId="3198092712" sldId="264"/>
            <ac:spMk id="10" creationId="{AB8C311F-7253-4AED-9701-7FC0708C41C7}"/>
          </ac:spMkLst>
        </pc:spChg>
        <pc:spChg chg="add">
          <ac:chgData name="Nichola Lewis" userId="a6c17035-5dfb-4a1f-8330-35b6a9073e03" providerId="ADAL" clId="{1D6C92B7-6508-41F4-9BBB-82340C0523EB}" dt="2024-11-22T12:38:30.755" v="3" actId="26606"/>
          <ac:spMkLst>
            <pc:docMk/>
            <pc:sldMk cId="3198092712" sldId="264"/>
            <ac:spMk id="12" creationId="{E2384209-CB15-4CDF-9D31-C44FD9A3F20D}"/>
          </ac:spMkLst>
        </pc:spChg>
        <pc:spChg chg="add">
          <ac:chgData name="Nichola Lewis" userId="a6c17035-5dfb-4a1f-8330-35b6a9073e03" providerId="ADAL" clId="{1D6C92B7-6508-41F4-9BBB-82340C0523EB}" dt="2024-11-22T12:38:30.755" v="3" actId="26606"/>
          <ac:spMkLst>
            <pc:docMk/>
            <pc:sldMk cId="3198092712" sldId="264"/>
            <ac:spMk id="14" creationId="{2633B3B5-CC90-43F0-8714-D31D1F3F0209}"/>
          </ac:spMkLst>
        </pc:spChg>
        <pc:spChg chg="add">
          <ac:chgData name="Nichola Lewis" userId="a6c17035-5dfb-4a1f-8330-35b6a9073e03" providerId="ADAL" clId="{1D6C92B7-6508-41F4-9BBB-82340C0523EB}" dt="2024-11-22T12:38:30.755" v="3" actId="26606"/>
          <ac:spMkLst>
            <pc:docMk/>
            <pc:sldMk cId="3198092712" sldId="264"/>
            <ac:spMk id="16" creationId="{A8D57A06-A426-446D-B02C-A2DC6B62E45E}"/>
          </ac:spMkLst>
        </pc:spChg>
        <pc:picChg chg="add mod">
          <ac:chgData name="Nichola Lewis" userId="a6c17035-5dfb-4a1f-8330-35b6a9073e03" providerId="ADAL" clId="{1D6C92B7-6508-41F4-9BBB-82340C0523EB}" dt="2024-11-22T12:38:30.755" v="3" actId="26606"/>
          <ac:picMkLst>
            <pc:docMk/>
            <pc:sldMk cId="3198092712" sldId="264"/>
            <ac:picMk id="5" creationId="{3CB9B07F-805F-43E6-4EF0-ADD59A27C470}"/>
          </ac:picMkLst>
        </pc:picChg>
      </pc:sldChg>
      <pc:sldChg chg="addSp delSp modSp new mod setBg">
        <pc:chgData name="Nichola Lewis" userId="a6c17035-5dfb-4a1f-8330-35b6a9073e03" providerId="ADAL" clId="{1D6C92B7-6508-41F4-9BBB-82340C0523EB}" dt="2024-11-22T12:39:39.701" v="9" actId="1440"/>
        <pc:sldMkLst>
          <pc:docMk/>
          <pc:sldMk cId="1429556755" sldId="265"/>
        </pc:sldMkLst>
        <pc:spChg chg="add del">
          <ac:chgData name="Nichola Lewis" userId="a6c17035-5dfb-4a1f-8330-35b6a9073e03" providerId="ADAL" clId="{1D6C92B7-6508-41F4-9BBB-82340C0523EB}" dt="2024-11-22T12:39:25.740" v="7" actId="26606"/>
          <ac:spMkLst>
            <pc:docMk/>
            <pc:sldMk cId="1429556755" sldId="265"/>
            <ac:spMk id="2" creationId="{D466FB18-6B1E-1689-CBAD-BB0F7D94CD62}"/>
          </ac:spMkLst>
        </pc:spChg>
        <pc:spChg chg="add del">
          <ac:chgData name="Nichola Lewis" userId="a6c17035-5dfb-4a1f-8330-35b6a9073e03" providerId="ADAL" clId="{1D6C92B7-6508-41F4-9BBB-82340C0523EB}" dt="2024-11-22T12:39:25.740" v="7" actId="26606"/>
          <ac:spMkLst>
            <pc:docMk/>
            <pc:sldMk cId="1429556755" sldId="265"/>
            <ac:spMk id="3" creationId="{CD9524E3-FC86-9051-4E2E-C29E2855A5D9}"/>
          </ac:spMkLst>
        </pc:spChg>
        <pc:spChg chg="add del">
          <ac:chgData name="Nichola Lewis" userId="a6c17035-5dfb-4a1f-8330-35b6a9073e03" providerId="ADAL" clId="{1D6C92B7-6508-41F4-9BBB-82340C0523EB}" dt="2024-11-22T12:39:25.740" v="7" actId="26606"/>
          <ac:spMkLst>
            <pc:docMk/>
            <pc:sldMk cId="1429556755" sldId="265"/>
            <ac:spMk id="10" creationId="{32BC26D8-82FB-445E-AA49-62A77D7C1EE0}"/>
          </ac:spMkLst>
        </pc:spChg>
        <pc:spChg chg="add del">
          <ac:chgData name="Nichola Lewis" userId="a6c17035-5dfb-4a1f-8330-35b6a9073e03" providerId="ADAL" clId="{1D6C92B7-6508-41F4-9BBB-82340C0523EB}" dt="2024-11-22T12:39:25.740" v="7" actId="26606"/>
          <ac:spMkLst>
            <pc:docMk/>
            <pc:sldMk cId="1429556755" sldId="265"/>
            <ac:spMk id="12" creationId="{CB44330D-EA18-4254-AA95-EB49948539B8}"/>
          </ac:spMkLst>
        </pc:spChg>
        <pc:picChg chg="add mod">
          <ac:chgData name="Nichola Lewis" userId="a6c17035-5dfb-4a1f-8330-35b6a9073e03" providerId="ADAL" clId="{1D6C92B7-6508-41F4-9BBB-82340C0523EB}" dt="2024-11-22T12:39:39.701" v="9" actId="1440"/>
          <ac:picMkLst>
            <pc:docMk/>
            <pc:sldMk cId="1429556755" sldId="265"/>
            <ac:picMk id="5" creationId="{1D03E69F-9FAC-5CE9-4D15-B187CCE17A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320D-2E86-4FFE-9352-4D71BE0B5215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D90D-C7F5-4CA1-8A6B-4E4AFB33C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22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320D-2E86-4FFE-9352-4D71BE0B5215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D90D-C7F5-4CA1-8A6B-4E4AFB33C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02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320D-2E86-4FFE-9352-4D71BE0B5215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D90D-C7F5-4CA1-8A6B-4E4AFB33C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75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320D-2E86-4FFE-9352-4D71BE0B5215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D90D-C7F5-4CA1-8A6B-4E4AFB33C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5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320D-2E86-4FFE-9352-4D71BE0B5215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D90D-C7F5-4CA1-8A6B-4E4AFB33C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73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320D-2E86-4FFE-9352-4D71BE0B5215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D90D-C7F5-4CA1-8A6B-4E4AFB33C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59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320D-2E86-4FFE-9352-4D71BE0B5215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D90D-C7F5-4CA1-8A6B-4E4AFB33C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64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320D-2E86-4FFE-9352-4D71BE0B5215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D90D-C7F5-4CA1-8A6B-4E4AFB33C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01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320D-2E86-4FFE-9352-4D71BE0B5215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D90D-C7F5-4CA1-8A6B-4E4AFB33C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320D-2E86-4FFE-9352-4D71BE0B5215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D90D-C7F5-4CA1-8A6B-4E4AFB33C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3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320D-2E86-4FFE-9352-4D71BE0B5215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D90D-C7F5-4CA1-8A6B-4E4AFB33C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63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2320D-2E86-4FFE-9352-4D71BE0B5215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D90D-C7F5-4CA1-8A6B-4E4AFB33C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36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896" y="0"/>
            <a:ext cx="6254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16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6FB18-6B1E-1689-CBAD-BB0F7D94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524E3-FC86-9051-4E2E-C29E2855A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3E69F-9FAC-5CE9-4D15-B187CCE17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308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955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Task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3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a fact file about an animal of your choice that you know well. </a:t>
            </a:r>
          </a:p>
          <a:p>
            <a:pPr marL="0" indent="0">
              <a:buNone/>
            </a:pPr>
            <a:r>
              <a:rPr lang="en-US" dirty="0"/>
              <a:t>Which fact files have you already read?</a:t>
            </a:r>
          </a:p>
          <a:p>
            <a:pPr marL="0" indent="0">
              <a:buNone/>
            </a:pPr>
            <a:r>
              <a:rPr lang="en-US" dirty="0"/>
              <a:t>What features do you already know?</a:t>
            </a:r>
          </a:p>
          <a:p>
            <a:pPr marL="0" indent="0">
              <a:buNone/>
            </a:pPr>
            <a:r>
              <a:rPr lang="en-US" dirty="0"/>
              <a:t>How will it be presented?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5141">
            <a:off x="7356069" y="4644635"/>
            <a:ext cx="2610214" cy="1743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72131">
            <a:off x="3766887" y="4509875"/>
            <a:ext cx="2991267" cy="1552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0942">
            <a:off x="688231" y="4630346"/>
            <a:ext cx="2610214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6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23" y="192915"/>
            <a:ext cx="5468113" cy="4382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13" y="2383971"/>
            <a:ext cx="6175941" cy="35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3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F9FA2-F0E8-BAA8-8239-E8065F04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8351852" cy="41191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2000" dirty="0">
                <a:latin typeface="Comic Sans MS"/>
              </a:rPr>
              <a:t>Would you be able to </a:t>
            </a:r>
            <a:r>
              <a:rPr lang="en-US" sz="2000" err="1">
                <a:latin typeface="Comic Sans MS"/>
              </a:rPr>
              <a:t>recognise</a:t>
            </a:r>
            <a:r>
              <a:rPr lang="en-US" sz="2000" dirty="0">
                <a:latin typeface="Comic Sans MS"/>
              </a:rPr>
              <a:t> a frost unicorn if you saw one? In fact, they are very similar to the large majority of unicorns. Like most unicorns, they have a long horn, the body of a horse and excellent eyesight. Typically, they are an amazing snow-white </a:t>
            </a:r>
            <a:r>
              <a:rPr lang="en-US" sz="2000" err="1">
                <a:latin typeface="Comic Sans MS"/>
              </a:rPr>
              <a:t>colour</a:t>
            </a:r>
            <a:r>
              <a:rPr lang="en-US" sz="2000" dirty="0">
                <a:latin typeface="Comic Sans MS"/>
              </a:rPr>
              <a:t> which glitters as their hair catches the sunlight. However, a few have been spotted which are a frost-blue </a:t>
            </a:r>
            <a:r>
              <a:rPr lang="en-US" sz="2000" err="1">
                <a:latin typeface="Comic Sans MS"/>
              </a:rPr>
              <a:t>colour</a:t>
            </a:r>
            <a:r>
              <a:rPr lang="en-US" sz="2000" dirty="0">
                <a:latin typeface="Comic Sans MS"/>
              </a:rPr>
              <a:t> with tinges of green in their mane. This helps them to blend in amongst forest vegetation. Furthermore, they have extraordinary teeth made of diamonds. Curiously, their tails consist of molten-silver hair which is stronger than steel. The main feature of the frost unicorn is that it can freeze anything that it touches and this is often used as a form of </a:t>
            </a:r>
            <a:r>
              <a:rPr lang="en-US" sz="2000" err="1">
                <a:latin typeface="Comic Sans MS"/>
              </a:rPr>
              <a:t>defence</a:t>
            </a:r>
            <a:r>
              <a:rPr lang="en-US" sz="2000" dirty="0">
                <a:latin typeface="Comic Sans MS"/>
              </a:rPr>
              <a:t>. Amazingly, they scatter flakes of snow-glitter as they move along. From a distance, they appear to be rather like a small, glowing snowstorm. They are almost indistinguishable from a Pegasus. </a:t>
            </a:r>
          </a:p>
          <a:p>
            <a:pPr marL="0" indent="0">
              <a:buNone/>
            </a:pPr>
            <a:endParaRPr lang="en-US" sz="1700"/>
          </a:p>
        </p:txBody>
      </p:sp>
      <p:pic>
        <p:nvPicPr>
          <p:cNvPr id="5" name="Picture 4" descr="Snowflake Photos, Download The BEST Free Snowflake Stock ...">
            <a:extLst>
              <a:ext uri="{FF2B5EF4-FFF2-40B4-BE49-F238E27FC236}">
                <a16:creationId xmlns:a16="http://schemas.microsoft.com/office/drawing/2014/main" id="{C4173866-3EAA-32B5-06CA-73CD5C8AB1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97" r="11687" b="2"/>
          <a:stretch/>
        </p:blipFill>
        <p:spPr>
          <a:xfrm>
            <a:off x="8923433" y="1998726"/>
            <a:ext cx="3017139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8" y="0"/>
            <a:ext cx="522514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991" y="520598"/>
            <a:ext cx="5182323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The Frost Unicorn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366" y="0"/>
            <a:ext cx="5437010" cy="674751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206" y="0"/>
            <a:ext cx="6363588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2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41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2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3AC1-B3C9-7120-B1DF-50F66629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8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Segoe Script"/>
              </a:rPr>
              <a:t>Activity 3: Where do frost unicorns live?</a:t>
            </a:r>
            <a:br>
              <a:rPr lang="en-US" sz="2800" dirty="0">
                <a:solidFill>
                  <a:schemeClr val="accent5"/>
                </a:solidFill>
                <a:latin typeface="Segoe Script"/>
              </a:rPr>
            </a:br>
            <a:r>
              <a:rPr lang="en-US" sz="2800" dirty="0">
                <a:latin typeface="Comic Sans MS"/>
              </a:rPr>
              <a:t>Mark the spot where you think frost unicorns are most likely to live. Give three reasons for your answer. One has been done for you.</a:t>
            </a:r>
            <a:endParaRPr lang="en-US" sz="2800" dirty="0">
              <a:solidFill>
                <a:schemeClr val="accent5"/>
              </a:solidFill>
              <a:latin typeface="Segoe Scrip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E0E57-E3BC-64F9-ED45-C9345AAF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892675"/>
            <a:ext cx="9982200" cy="182721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None/>
            </a:pPr>
            <a:r>
              <a:rPr lang="en-US" dirty="0">
                <a:latin typeface="Comic Sans MS"/>
              </a:rPr>
              <a:t>Reason 1 – Frost unicorns are likely to live in the Snow Hills because they are close to the Blue Pool, near the town and the sea is nearby. </a:t>
            </a:r>
          </a:p>
          <a:p>
            <a:pPr>
              <a:buNone/>
            </a:pPr>
            <a:r>
              <a:rPr lang="en-US" dirty="0">
                <a:latin typeface="Comic Sans MS"/>
              </a:rPr>
              <a:t>Reason 2 – </a:t>
            </a:r>
            <a:endParaRPr lang="en-US" dirty="0"/>
          </a:p>
          <a:p>
            <a:pPr>
              <a:buNone/>
            </a:pPr>
            <a:r>
              <a:rPr lang="en-US" dirty="0">
                <a:latin typeface="Comic Sans MS"/>
              </a:rPr>
              <a:t>Reason 3 – </a:t>
            </a:r>
            <a:endParaRPr lang="en-US" dirty="0"/>
          </a:p>
          <a:p>
            <a:pPr>
              <a:buNone/>
            </a:pPr>
            <a:r>
              <a:rPr lang="en-US" dirty="0">
                <a:latin typeface="Comic Sans MS"/>
              </a:rPr>
              <a:t>Reason 4 –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42664-390E-AA9D-009E-ECC9E510F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33" y="1345377"/>
            <a:ext cx="3910446" cy="3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1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B9B07F-805F-43E6-4EF0-ADD59A27C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154" y="457200"/>
            <a:ext cx="111616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879C50D426994586E32CEBDF37C0D6" ma:contentTypeVersion="15" ma:contentTypeDescription="Create a new document." ma:contentTypeScope="" ma:versionID="7eec8582130167a2df1d5a947a77b981">
  <xsd:schema xmlns:xsd="http://www.w3.org/2001/XMLSchema" xmlns:xs="http://www.w3.org/2001/XMLSchema" xmlns:p="http://schemas.microsoft.com/office/2006/metadata/properties" xmlns:ns2="beacb2fc-2518-441c-a685-674addb6a195" xmlns:ns3="7173eef9-01cc-4bad-9918-33adf7ad6522" targetNamespace="http://schemas.microsoft.com/office/2006/metadata/properties" ma:root="true" ma:fieldsID="4c64c49745fd8aec042875a11f1670a4" ns2:_="" ns3:_="">
    <xsd:import namespace="beacb2fc-2518-441c-a685-674addb6a195"/>
    <xsd:import namespace="7173eef9-01cc-4bad-9918-33adf7ad65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cb2fc-2518-441c-a685-674addb6a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c652f83-f2f7-4899-8466-b3c1eaf079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3eef9-01cc-4bad-9918-33adf7ad652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b4f8dcc-2222-48d1-95a4-69d3135ffdf3}" ma:internalName="TaxCatchAll" ma:showField="CatchAllData" ma:web="7173eef9-01cc-4bad-9918-33adf7ad65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FE4878-1EE6-477F-BB13-84ABF3FD66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4CDB45-4122-48D0-9545-6C2DA535DA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acb2fc-2518-441c-a685-674addb6a195"/>
    <ds:schemaRef ds:uri="7173eef9-01cc-4bad-9918-33adf7ad65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301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Segoe Script</vt:lpstr>
      <vt:lpstr>Office Theme</vt:lpstr>
      <vt:lpstr>PowerPoint Presentation</vt:lpstr>
      <vt:lpstr>Cold Task   </vt:lpstr>
      <vt:lpstr>PowerPoint Presentation</vt:lpstr>
      <vt:lpstr>PowerPoint Presentation</vt:lpstr>
      <vt:lpstr>PowerPoint Presentation</vt:lpstr>
      <vt:lpstr>The Frost Unicorn</vt:lpstr>
      <vt:lpstr>PowerPoint Presentation</vt:lpstr>
      <vt:lpstr> Activity 3: Where do frost unicorns live? Mark the spot where you think frost unicorns are most likely to live. Give three reasons for your answer. One has been done for you.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Lewis</dc:creator>
  <cp:lastModifiedBy>Nichola Lewis</cp:lastModifiedBy>
  <cp:revision>52</cp:revision>
  <cp:lastPrinted>2024-10-10T08:44:31Z</cp:lastPrinted>
  <dcterms:created xsi:type="dcterms:W3CDTF">2024-10-08T11:50:59Z</dcterms:created>
  <dcterms:modified xsi:type="dcterms:W3CDTF">2024-11-22T12:40:22Z</dcterms:modified>
</cp:coreProperties>
</file>