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70" r:id="rId5"/>
    <p:sldId id="271" r:id="rId6"/>
    <p:sldId id="268" r:id="rId7"/>
    <p:sldId id="272" r:id="rId8"/>
    <p:sldId id="273" r:id="rId9"/>
    <p:sldId id="274" r:id="rId10"/>
    <p:sldId id="275" r:id="rId11"/>
    <p:sldId id="276" r:id="rId12"/>
    <p:sldId id="267"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EF9"/>
    <a:srgbClr val="FFEDAA"/>
    <a:srgbClr val="8ACBC0"/>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147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3700" dirty="0">
                <a:solidFill>
                  <a:schemeClr val="bg1"/>
                </a:solidFill>
                <a:latin typeface="+mn-lt"/>
              </a:rPr>
              <a:t>What Happened to Amelia Earhart?</a:t>
            </a:r>
          </a:p>
        </p:txBody>
      </p:sp>
      <p:sp>
        <p:nvSpPr>
          <p:cNvPr id="2" name="TextBox 1"/>
          <p:cNvSpPr txBox="1"/>
          <p:nvPr/>
        </p:nvSpPr>
        <p:spPr>
          <a:xfrm>
            <a:off x="755650" y="2092630"/>
            <a:ext cx="4606925" cy="1107996"/>
          </a:xfrm>
          <a:prstGeom prst="rect">
            <a:avLst/>
          </a:prstGeom>
          <a:noFill/>
        </p:spPr>
        <p:txBody>
          <a:bodyPr wrap="square" lIns="0" tIns="0" rIns="0" bIns="0" rtlCol="0">
            <a:spAutoFit/>
          </a:bodyPr>
          <a:lstStyle/>
          <a:p>
            <a:r>
              <a:rPr lang="en-GB" dirty="0">
                <a:latin typeface="Twinkl" pitchFamily="2" charset="0"/>
              </a:rPr>
              <a:t>Amelia Earhart and Fred Noonan were never found or heard from again. Searches were made but no traces of the plane or its passengers were ever found.</a:t>
            </a:r>
          </a:p>
        </p:txBody>
      </p:sp>
      <p:sp>
        <p:nvSpPr>
          <p:cNvPr id="6" name="Rectangle: Rounded Corners 5"/>
          <p:cNvSpPr/>
          <p:nvPr/>
        </p:nvSpPr>
        <p:spPr>
          <a:xfrm>
            <a:off x="755649" y="3533775"/>
            <a:ext cx="4606926" cy="2639356"/>
          </a:xfrm>
          <a:prstGeom prst="roundRect">
            <a:avLst>
              <a:gd name="adj" fmla="val 1302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Amelia was declared dead in January 1939. No one knows for certain what happened. </a:t>
            </a:r>
          </a:p>
          <a:p>
            <a:endParaRPr lang="en-GB" dirty="0">
              <a:solidFill>
                <a:schemeClr val="tx1"/>
              </a:solidFill>
            </a:endParaRPr>
          </a:p>
          <a:p>
            <a:r>
              <a:rPr lang="en-GB" dirty="0">
                <a:solidFill>
                  <a:schemeClr val="tx1"/>
                </a:solidFill>
              </a:rPr>
              <a:t>It will always be a mystery what happened to Amelia Earhart.</a:t>
            </a:r>
          </a:p>
          <a:p>
            <a:endParaRPr lang="en-GB" dirty="0">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901" y="2075757"/>
            <a:ext cx="2711450" cy="4097374"/>
          </a:xfrm>
          <a:prstGeom prst="roundRect">
            <a:avLst>
              <a:gd name="adj" fmla="val 13505"/>
            </a:avLst>
          </a:prstGeom>
        </p:spPr>
      </p:pic>
    </p:spTree>
    <p:extLst>
      <p:ext uri="{BB962C8B-B14F-4D97-AF65-F5344CB8AC3E}">
        <p14:creationId xmlns:p14="http://schemas.microsoft.com/office/powerpoint/2010/main" val="17207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An Important Legacy</a:t>
            </a:r>
          </a:p>
        </p:txBody>
      </p:sp>
      <p:sp>
        <p:nvSpPr>
          <p:cNvPr id="2" name="TextBox 1"/>
          <p:cNvSpPr txBox="1"/>
          <p:nvPr/>
        </p:nvSpPr>
        <p:spPr>
          <a:xfrm>
            <a:off x="755650" y="2138381"/>
            <a:ext cx="4597400" cy="1938992"/>
          </a:xfrm>
          <a:prstGeom prst="rect">
            <a:avLst/>
          </a:prstGeom>
          <a:noFill/>
        </p:spPr>
        <p:txBody>
          <a:bodyPr wrap="square" lIns="0" tIns="0" rIns="0" bIns="0" rtlCol="0">
            <a:spAutoFit/>
          </a:bodyPr>
          <a:lstStyle/>
          <a:p>
            <a:r>
              <a:rPr lang="en-GB" dirty="0">
                <a:latin typeface="Twinkl" pitchFamily="2" charset="0"/>
              </a:rPr>
              <a:t>Amelia wanted to be adventurous and brave in her life, even when she was scared or frightened.</a:t>
            </a:r>
          </a:p>
          <a:p>
            <a:endParaRPr lang="en-GB" dirty="0">
              <a:latin typeface="Twinkl" pitchFamily="2" charset="0"/>
            </a:endParaRPr>
          </a:p>
          <a:p>
            <a:r>
              <a:rPr lang="en-GB" dirty="0">
                <a:latin typeface="Twinkl" pitchFamily="2" charset="0"/>
              </a:rPr>
              <a:t>She believed you could achieve anything you put your mind to, so long as you worked hard for it and never gave up. </a:t>
            </a:r>
          </a:p>
        </p:txBody>
      </p:sp>
      <p:sp>
        <p:nvSpPr>
          <p:cNvPr id="5" name="Rectangle: Rounded Corners 4"/>
          <p:cNvSpPr/>
          <p:nvPr/>
        </p:nvSpPr>
        <p:spPr>
          <a:xfrm>
            <a:off x="755650" y="4314825"/>
            <a:ext cx="4625975" cy="1778000"/>
          </a:xfrm>
          <a:prstGeom prst="roundRect">
            <a:avLst>
              <a:gd name="adj" fmla="val 1926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She is an important figure who reached for the skies and didn’t listen to anyone who said she shouldn’t because she was </a:t>
            </a:r>
            <a:br>
              <a:rPr lang="en-GB" dirty="0">
                <a:solidFill>
                  <a:schemeClr val="tx1"/>
                </a:solidFill>
              </a:rPr>
            </a:br>
            <a:r>
              <a:rPr lang="en-GB" dirty="0">
                <a:solidFill>
                  <a:schemeClr val="tx1"/>
                </a:solidFill>
              </a:rPr>
              <a:t>a woman.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25" y="2119072"/>
            <a:ext cx="2625725" cy="3973753"/>
          </a:xfrm>
          <a:prstGeom prst="roundRect">
            <a:avLst>
              <a:gd name="adj" fmla="val 12314"/>
            </a:avLst>
          </a:prstGeom>
        </p:spPr>
      </p:pic>
    </p:spTree>
    <p:extLst>
      <p:ext uri="{BB962C8B-B14F-4D97-AF65-F5344CB8AC3E}">
        <p14:creationId xmlns:p14="http://schemas.microsoft.com/office/powerpoint/2010/main" val="18315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Who Was Amelia Earhart?</a:t>
            </a:r>
          </a:p>
        </p:txBody>
      </p:sp>
      <p:sp>
        <p:nvSpPr>
          <p:cNvPr id="2" name="TextBox 1"/>
          <p:cNvSpPr txBox="1"/>
          <p:nvPr/>
        </p:nvSpPr>
        <p:spPr>
          <a:xfrm>
            <a:off x="755650" y="2980793"/>
            <a:ext cx="7632700" cy="1384995"/>
          </a:xfrm>
          <a:prstGeom prst="rect">
            <a:avLst/>
          </a:prstGeom>
          <a:noFill/>
        </p:spPr>
        <p:txBody>
          <a:bodyPr wrap="square" lIns="0" tIns="0" rIns="0" bIns="0" rtlCol="0">
            <a:spAutoFit/>
          </a:bodyPr>
          <a:lstStyle/>
          <a:p>
            <a:r>
              <a:rPr lang="en-GB" dirty="0">
                <a:latin typeface="Twinkl" pitchFamily="2" charset="0"/>
              </a:rPr>
              <a:t>Amelia Earhart was an American </a:t>
            </a:r>
            <a:br>
              <a:rPr lang="en-GB" dirty="0">
                <a:latin typeface="Twinkl" pitchFamily="2" charset="0"/>
              </a:rPr>
            </a:br>
            <a:r>
              <a:rPr lang="en-GB" dirty="0">
                <a:latin typeface="Twinkl" pitchFamily="2" charset="0"/>
              </a:rPr>
              <a:t>aviator. </a:t>
            </a:r>
          </a:p>
          <a:p>
            <a:endParaRPr lang="en-GB" dirty="0">
              <a:latin typeface="Twinkl" pitchFamily="2" charset="0"/>
            </a:endParaRPr>
          </a:p>
          <a:p>
            <a:r>
              <a:rPr lang="en-GB" dirty="0">
                <a:latin typeface="Twinkl" pitchFamily="2" charset="0"/>
              </a:rPr>
              <a:t>She flew planes and explored different </a:t>
            </a:r>
            <a:br>
              <a:rPr lang="en-GB" dirty="0">
                <a:latin typeface="Twinkl" pitchFamily="2" charset="0"/>
              </a:rPr>
            </a:br>
            <a:r>
              <a:rPr lang="en-GB" dirty="0">
                <a:latin typeface="Twinkl" pitchFamily="2" charset="0"/>
              </a:rPr>
              <a:t>parts of the world by plane.</a:t>
            </a:r>
          </a:p>
        </p:txBody>
      </p:sp>
      <p:sp>
        <p:nvSpPr>
          <p:cNvPr id="4" name="Rectangle: Rounded Corners 3"/>
          <p:cNvSpPr/>
          <p:nvPr/>
        </p:nvSpPr>
        <p:spPr>
          <a:xfrm>
            <a:off x="755650" y="5310102"/>
            <a:ext cx="7632700" cy="854246"/>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Amelia Earhart is one of the world’s most important aviators. She was the first woman to fly across the Atlantic Ocean by herself.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1999" y="1921409"/>
            <a:ext cx="3559117" cy="3388693"/>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Childhood</a:t>
            </a:r>
          </a:p>
        </p:txBody>
      </p:sp>
      <p:sp>
        <p:nvSpPr>
          <p:cNvPr id="4" name="Rectangle: Rounded Corners 3"/>
          <p:cNvSpPr/>
          <p:nvPr/>
        </p:nvSpPr>
        <p:spPr>
          <a:xfrm>
            <a:off x="755650" y="5007249"/>
            <a:ext cx="7632700" cy="1194711"/>
          </a:xfrm>
          <a:prstGeom prst="roundRect">
            <a:avLst>
              <a:gd name="adj" fmla="val 24873"/>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50" dirty="0">
                <a:solidFill>
                  <a:schemeClr val="tx1"/>
                </a:solidFill>
              </a:rPr>
              <a:t>She enjoyed adventures and did not behave the way girls were expected to at the time. She and her younger sister, Muriel, would climb trees, hunt rats and ride their sledge down hills on their tummies! </a:t>
            </a:r>
          </a:p>
        </p:txBody>
      </p:sp>
      <p:sp>
        <p:nvSpPr>
          <p:cNvPr id="9" name="Rectangle: Rounded Corners 8"/>
          <p:cNvSpPr/>
          <p:nvPr/>
        </p:nvSpPr>
        <p:spPr>
          <a:xfrm>
            <a:off x="755650" y="2035254"/>
            <a:ext cx="2985840" cy="2713219"/>
          </a:xfrm>
          <a:prstGeom prst="roundRect">
            <a:avLst>
              <a:gd name="adj" fmla="val 13156"/>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Amelia Earhart born in Kansas, United States on 24</a:t>
            </a:r>
            <a:r>
              <a:rPr lang="en-GB" baseline="30000" dirty="0">
                <a:solidFill>
                  <a:schemeClr val="tx1"/>
                </a:solidFill>
              </a:rPr>
              <a:t>th</a:t>
            </a:r>
            <a:r>
              <a:rPr lang="en-GB" dirty="0">
                <a:solidFill>
                  <a:schemeClr val="tx1"/>
                </a:solidFill>
              </a:rPr>
              <a:t> July 1897. </a:t>
            </a:r>
          </a:p>
        </p:txBody>
      </p:sp>
      <p:grpSp>
        <p:nvGrpSpPr>
          <p:cNvPr id="7" name="Group 6"/>
          <p:cNvGrpSpPr/>
          <p:nvPr/>
        </p:nvGrpSpPr>
        <p:grpSpPr>
          <a:xfrm>
            <a:off x="4019549" y="2035254"/>
            <a:ext cx="4368801" cy="2713219"/>
            <a:chOff x="4019549" y="2035254"/>
            <a:chExt cx="4368801" cy="271321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549" y="2035254"/>
              <a:ext cx="4368801" cy="2713219"/>
            </a:xfrm>
            <a:prstGeom prst="roundRect">
              <a:avLst>
                <a:gd name="adj" fmla="val 13859"/>
              </a:avLst>
            </a:prstGeom>
          </p:spPr>
        </p:pic>
        <p:sp>
          <p:nvSpPr>
            <p:cNvPr id="6" name="TextBox 5"/>
            <p:cNvSpPr txBox="1"/>
            <p:nvPr/>
          </p:nvSpPr>
          <p:spPr>
            <a:xfrm>
              <a:off x="5505450" y="3495675"/>
              <a:ext cx="1200150" cy="369332"/>
            </a:xfrm>
            <a:prstGeom prst="rect">
              <a:avLst/>
            </a:prstGeom>
            <a:noFill/>
          </p:spPr>
          <p:txBody>
            <a:bodyPr wrap="square" rtlCol="0">
              <a:spAutoFit/>
            </a:bodyPr>
            <a:lstStyle/>
            <a:p>
              <a:r>
                <a:rPr lang="en-GB" b="1" dirty="0">
                  <a:ln>
                    <a:solidFill>
                      <a:sysClr val="windowText" lastClr="000000"/>
                    </a:solidFill>
                  </a:ln>
                  <a:solidFill>
                    <a:schemeClr val="bg1"/>
                  </a:solidFill>
                </a:rPr>
                <a:t>Kansas</a:t>
              </a:r>
            </a:p>
          </p:txBody>
        </p:sp>
      </p:grpSp>
    </p:spTree>
    <p:extLst>
      <p:ext uri="{BB962C8B-B14F-4D97-AF65-F5344CB8AC3E}">
        <p14:creationId xmlns:p14="http://schemas.microsoft.com/office/powerpoint/2010/main" val="38014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Freedom</a:t>
            </a:r>
          </a:p>
        </p:txBody>
      </p:sp>
      <p:sp>
        <p:nvSpPr>
          <p:cNvPr id="2" name="TextBox 1"/>
          <p:cNvSpPr txBox="1"/>
          <p:nvPr/>
        </p:nvSpPr>
        <p:spPr>
          <a:xfrm>
            <a:off x="755650" y="2019300"/>
            <a:ext cx="7632700" cy="784830"/>
          </a:xfrm>
          <a:prstGeom prst="rect">
            <a:avLst/>
          </a:prstGeom>
          <a:noFill/>
        </p:spPr>
        <p:txBody>
          <a:bodyPr wrap="square" lIns="0" tIns="0" rIns="0" bIns="0" rtlCol="0">
            <a:spAutoFit/>
          </a:bodyPr>
          <a:lstStyle/>
          <a:p>
            <a:r>
              <a:rPr lang="en-GB" sz="1700" dirty="0">
                <a:latin typeface="Twinkl" pitchFamily="2" charset="0"/>
              </a:rPr>
              <a:t>Unusually for this time, Amelia and her sister were allowed to wear bloomers, which the other girls in the neighbourhood were not allowed to do. It was not thought to be very lady-like to wear bloomers. </a:t>
            </a:r>
          </a:p>
        </p:txBody>
      </p:sp>
      <p:sp>
        <p:nvSpPr>
          <p:cNvPr id="5" name="Rectangle: Rounded Corners 4"/>
          <p:cNvSpPr/>
          <p:nvPr/>
        </p:nvSpPr>
        <p:spPr>
          <a:xfrm>
            <a:off x="755650" y="3063949"/>
            <a:ext cx="3816350" cy="3028876"/>
          </a:xfrm>
          <a:prstGeom prst="roundRect">
            <a:avLst>
              <a:gd name="adj" fmla="val 7772"/>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700" dirty="0">
                <a:solidFill>
                  <a:schemeClr val="tx1"/>
                </a:solidFill>
              </a:rPr>
              <a:t>They enjoyed the freedom to have adventures that they did not have when wearing dresses. </a:t>
            </a:r>
          </a:p>
          <a:p>
            <a:endParaRPr lang="en-GB" sz="1700" dirty="0">
              <a:solidFill>
                <a:schemeClr val="tx1"/>
              </a:solidFill>
            </a:endParaRPr>
          </a:p>
          <a:p>
            <a:r>
              <a:rPr lang="en-GB" sz="1700" dirty="0">
                <a:solidFill>
                  <a:schemeClr val="tx1"/>
                </a:solidFill>
              </a:rPr>
              <a:t>Amelia’s mother encouraged her daughters to be different and not to do what was expected of young ladies at that time. Amelia was encouraged to be independent. </a:t>
            </a:r>
          </a:p>
        </p:txBody>
      </p:sp>
      <p:grpSp>
        <p:nvGrpSpPr>
          <p:cNvPr id="8" name="Group 7"/>
          <p:cNvGrpSpPr/>
          <p:nvPr/>
        </p:nvGrpSpPr>
        <p:grpSpPr>
          <a:xfrm>
            <a:off x="5000625" y="2726607"/>
            <a:ext cx="3289727" cy="3366218"/>
            <a:chOff x="5000625" y="2726607"/>
            <a:chExt cx="3289727" cy="3366218"/>
          </a:xfrm>
        </p:grpSpPr>
        <p:sp>
          <p:nvSpPr>
            <p:cNvPr id="7" name="Oval 6"/>
            <p:cNvSpPr/>
            <p:nvPr/>
          </p:nvSpPr>
          <p:spPr>
            <a:xfrm>
              <a:off x="5000625" y="2803098"/>
              <a:ext cx="3289727" cy="3289727"/>
            </a:xfrm>
            <a:prstGeom prst="ellipse">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912" y="2726607"/>
              <a:ext cx="2474887" cy="3344171"/>
            </a:xfrm>
            <a:prstGeom prst="rect">
              <a:avLst/>
            </a:prstGeom>
          </p:spPr>
        </p:pic>
      </p:grpSp>
    </p:spTree>
    <p:extLst>
      <p:ext uri="{BB962C8B-B14F-4D97-AF65-F5344CB8AC3E}">
        <p14:creationId xmlns:p14="http://schemas.microsoft.com/office/powerpoint/2010/main" val="33272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 the Nurse</a:t>
            </a:r>
          </a:p>
        </p:txBody>
      </p:sp>
      <p:sp>
        <p:nvSpPr>
          <p:cNvPr id="2" name="TextBox 1"/>
          <p:cNvSpPr txBox="1"/>
          <p:nvPr/>
        </p:nvSpPr>
        <p:spPr>
          <a:xfrm>
            <a:off x="755650" y="2673641"/>
            <a:ext cx="7632700" cy="1107996"/>
          </a:xfrm>
          <a:prstGeom prst="rect">
            <a:avLst/>
          </a:prstGeom>
          <a:noFill/>
        </p:spPr>
        <p:txBody>
          <a:bodyPr wrap="square" lIns="0" tIns="0" rIns="0" bIns="0" rtlCol="0">
            <a:spAutoFit/>
          </a:bodyPr>
          <a:lstStyle/>
          <a:p>
            <a:r>
              <a:rPr lang="en-GB" dirty="0">
                <a:latin typeface="Twinkl" pitchFamily="2" charset="0"/>
              </a:rPr>
              <a:t>During the First World War, Amelia visited </a:t>
            </a:r>
            <a:br>
              <a:rPr lang="en-GB" dirty="0">
                <a:latin typeface="Twinkl" pitchFamily="2" charset="0"/>
              </a:rPr>
            </a:br>
            <a:r>
              <a:rPr lang="en-GB" dirty="0">
                <a:latin typeface="Twinkl" pitchFamily="2" charset="0"/>
              </a:rPr>
              <a:t>her sister in Canada. While she was visiting, </a:t>
            </a:r>
            <a:br>
              <a:rPr lang="en-GB" dirty="0">
                <a:latin typeface="Twinkl" pitchFamily="2" charset="0"/>
              </a:rPr>
            </a:br>
            <a:r>
              <a:rPr lang="en-GB" dirty="0">
                <a:latin typeface="Twinkl" pitchFamily="2" charset="0"/>
              </a:rPr>
              <a:t>Amelia became interested in caring for </a:t>
            </a:r>
            <a:br>
              <a:rPr lang="en-GB" dirty="0">
                <a:latin typeface="Twinkl" pitchFamily="2" charset="0"/>
              </a:rPr>
            </a:br>
            <a:r>
              <a:rPr lang="en-GB" dirty="0">
                <a:latin typeface="Twinkl" pitchFamily="2" charset="0"/>
              </a:rPr>
              <a:t>wounded soldiers from the war.</a:t>
            </a:r>
          </a:p>
        </p:txBody>
      </p:sp>
      <p:sp>
        <p:nvSpPr>
          <p:cNvPr id="4" name="Rectangle: Rounded Corners 3"/>
          <p:cNvSpPr/>
          <p:nvPr/>
        </p:nvSpPr>
        <p:spPr>
          <a:xfrm>
            <a:off x="755650" y="5338677"/>
            <a:ext cx="7632700" cy="854246"/>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1918, Amelia left college to become a nurse’s aide in </a:t>
            </a:r>
            <a:br>
              <a:rPr lang="en-GB" dirty="0">
                <a:solidFill>
                  <a:schemeClr val="tx1"/>
                </a:solidFill>
              </a:rPr>
            </a:br>
            <a:r>
              <a:rPr lang="en-GB" dirty="0">
                <a:solidFill>
                  <a:schemeClr val="tx1"/>
                </a:solidFill>
              </a:rPr>
              <a:t>Toronto, Canada.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9766" y="1829412"/>
            <a:ext cx="3300994" cy="3509266"/>
          </a:xfrm>
          <a:prstGeom prst="rect">
            <a:avLst/>
          </a:prstGeom>
        </p:spPr>
      </p:pic>
    </p:spTree>
    <p:extLst>
      <p:ext uri="{BB962C8B-B14F-4D97-AF65-F5344CB8AC3E}">
        <p14:creationId xmlns:p14="http://schemas.microsoft.com/office/powerpoint/2010/main" val="42105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First Flight </a:t>
            </a:r>
          </a:p>
        </p:txBody>
      </p:sp>
      <p:sp>
        <p:nvSpPr>
          <p:cNvPr id="2" name="TextBox 1"/>
          <p:cNvSpPr txBox="1"/>
          <p:nvPr/>
        </p:nvSpPr>
        <p:spPr>
          <a:xfrm>
            <a:off x="755650" y="2105025"/>
            <a:ext cx="3816350" cy="1384995"/>
          </a:xfrm>
          <a:prstGeom prst="rect">
            <a:avLst/>
          </a:prstGeom>
          <a:noFill/>
        </p:spPr>
        <p:txBody>
          <a:bodyPr wrap="square" lIns="0" tIns="0" rIns="0" bIns="0" rtlCol="0">
            <a:spAutoFit/>
          </a:bodyPr>
          <a:lstStyle/>
          <a:p>
            <a:r>
              <a:rPr lang="en-GB" dirty="0">
                <a:latin typeface="Twinkl" pitchFamily="2" charset="0"/>
              </a:rPr>
              <a:t>Amelia took her first flight as a passenger on 28</a:t>
            </a:r>
            <a:r>
              <a:rPr lang="en-GB" baseline="30000" dirty="0">
                <a:latin typeface="Twinkl" pitchFamily="2" charset="0"/>
              </a:rPr>
              <a:t>th</a:t>
            </a:r>
            <a:r>
              <a:rPr lang="en-GB" dirty="0">
                <a:latin typeface="Twinkl" pitchFamily="2" charset="0"/>
              </a:rPr>
              <a:t> December 1920. This flight inspired her to become an aviator and she had her first flying lesson aged 23.</a:t>
            </a:r>
          </a:p>
        </p:txBody>
      </p:sp>
      <p:sp>
        <p:nvSpPr>
          <p:cNvPr id="4" name="Rectangle: Rounded Corners 3"/>
          <p:cNvSpPr/>
          <p:nvPr/>
        </p:nvSpPr>
        <p:spPr>
          <a:xfrm>
            <a:off x="755650" y="5306369"/>
            <a:ext cx="7632700" cy="861713"/>
          </a:xfrm>
          <a:prstGeom prst="roundRect">
            <a:avLst>
              <a:gd name="adj" fmla="val 18897"/>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May 1923, she got her pilot's licence. Amelia was the 16</a:t>
            </a:r>
            <a:r>
              <a:rPr lang="en-GB" baseline="30000" dirty="0">
                <a:solidFill>
                  <a:schemeClr val="tx1"/>
                </a:solidFill>
              </a:rPr>
              <a:t>th</a:t>
            </a:r>
            <a:r>
              <a:rPr lang="en-GB" dirty="0">
                <a:solidFill>
                  <a:schemeClr val="tx1"/>
                </a:solidFill>
              </a:rPr>
              <a:t> woman in the world to earn one. </a:t>
            </a:r>
            <a:endParaRPr lang="en-GB" sz="2400" dirty="0">
              <a:solidFill>
                <a:schemeClr val="tx1"/>
              </a:solidFill>
            </a:endParaRPr>
          </a:p>
        </p:txBody>
      </p:sp>
      <p:sp>
        <p:nvSpPr>
          <p:cNvPr id="6" name="Rectangle: Rounded Corners 5"/>
          <p:cNvSpPr/>
          <p:nvPr/>
        </p:nvSpPr>
        <p:spPr>
          <a:xfrm>
            <a:off x="755650" y="3636434"/>
            <a:ext cx="3816350" cy="1441530"/>
          </a:xfrm>
          <a:prstGeom prst="roundRect">
            <a:avLst>
              <a:gd name="adj" fmla="val 14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1921, Amelia bought her first plane. Her plane was bright yellow and nicknamed the “Canary”.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315"/>
          <a:stretch/>
        </p:blipFill>
        <p:spPr>
          <a:xfrm>
            <a:off x="4772025" y="2085158"/>
            <a:ext cx="3616324" cy="2986955"/>
          </a:xfrm>
          <a:prstGeom prst="roundRect">
            <a:avLst>
              <a:gd name="adj" fmla="val 9970"/>
            </a:avLst>
          </a:prstGeom>
        </p:spPr>
      </p:pic>
    </p:spTree>
    <p:extLst>
      <p:ext uri="{BB962C8B-B14F-4D97-AF65-F5344CB8AC3E}">
        <p14:creationId xmlns:p14="http://schemas.microsoft.com/office/powerpoint/2010/main" val="35787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Record Breaker</a:t>
            </a:r>
          </a:p>
        </p:txBody>
      </p:sp>
      <p:sp>
        <p:nvSpPr>
          <p:cNvPr id="2" name="TextBox 1"/>
          <p:cNvSpPr txBox="1"/>
          <p:nvPr/>
        </p:nvSpPr>
        <p:spPr>
          <a:xfrm>
            <a:off x="755650" y="2044788"/>
            <a:ext cx="3502025" cy="553998"/>
          </a:xfrm>
          <a:prstGeom prst="rect">
            <a:avLst/>
          </a:prstGeom>
          <a:noFill/>
        </p:spPr>
        <p:txBody>
          <a:bodyPr wrap="square" lIns="0" tIns="0" rIns="0" bIns="0" rtlCol="0">
            <a:spAutoFit/>
          </a:bodyPr>
          <a:lstStyle/>
          <a:p>
            <a:r>
              <a:rPr lang="en-GB" dirty="0">
                <a:latin typeface="Twinkl" pitchFamily="2" charset="0"/>
              </a:rPr>
              <a:t>In October 1922, Amelia broke </a:t>
            </a:r>
            <a:br>
              <a:rPr lang="en-GB" dirty="0">
                <a:latin typeface="Twinkl" pitchFamily="2" charset="0"/>
              </a:rPr>
            </a:br>
            <a:r>
              <a:rPr lang="en-GB" dirty="0">
                <a:latin typeface="Twinkl" pitchFamily="2" charset="0"/>
              </a:rPr>
              <a:t>the women's altitude record. </a:t>
            </a:r>
          </a:p>
        </p:txBody>
      </p:sp>
      <p:sp>
        <p:nvSpPr>
          <p:cNvPr id="4" name="Rectangle: Rounded Corners 3"/>
          <p:cNvSpPr/>
          <p:nvPr/>
        </p:nvSpPr>
        <p:spPr>
          <a:xfrm>
            <a:off x="755650" y="5283967"/>
            <a:ext cx="7632700" cy="906517"/>
          </a:xfrm>
          <a:prstGeom prst="roundRect">
            <a:avLst>
              <a:gd name="adj" fmla="val 26702"/>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May 1932, she became the first woman to fly solo across the </a:t>
            </a:r>
            <a:br>
              <a:rPr lang="en-GB" dirty="0">
                <a:solidFill>
                  <a:schemeClr val="tx1"/>
                </a:solidFill>
              </a:rPr>
            </a:br>
            <a:r>
              <a:rPr lang="en-GB" dirty="0">
                <a:solidFill>
                  <a:schemeClr val="tx1"/>
                </a:solidFill>
              </a:rPr>
              <a:t>Atlantic Ocean. </a:t>
            </a:r>
          </a:p>
        </p:txBody>
      </p:sp>
      <p:sp>
        <p:nvSpPr>
          <p:cNvPr id="6" name="Rectangle: Rounded Corners 5"/>
          <p:cNvSpPr/>
          <p:nvPr/>
        </p:nvSpPr>
        <p:spPr>
          <a:xfrm>
            <a:off x="755650" y="2800203"/>
            <a:ext cx="3502025" cy="2266537"/>
          </a:xfrm>
          <a:prstGeom prst="roundRect">
            <a:avLst>
              <a:gd name="adj" fmla="val 12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In June 1928, she became the first woman to fly across the Atlantic Ocean as a passenger, alongside two other male pilots.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6734" y="2002843"/>
            <a:ext cx="3871616" cy="3063897"/>
          </a:xfrm>
          <a:prstGeom prst="roundRect">
            <a:avLst>
              <a:gd name="adj" fmla="val 9206"/>
            </a:avLst>
          </a:prstGeom>
        </p:spPr>
      </p:pic>
    </p:spTree>
    <p:extLst>
      <p:ext uri="{BB962C8B-B14F-4D97-AF65-F5344CB8AC3E}">
        <p14:creationId xmlns:p14="http://schemas.microsoft.com/office/powerpoint/2010/main" val="8259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Last Adventure</a:t>
            </a:r>
          </a:p>
        </p:txBody>
      </p:sp>
      <p:sp>
        <p:nvSpPr>
          <p:cNvPr id="2" name="TextBox 1"/>
          <p:cNvSpPr txBox="1"/>
          <p:nvPr/>
        </p:nvSpPr>
        <p:spPr>
          <a:xfrm>
            <a:off x="755650" y="2019300"/>
            <a:ext cx="7632700" cy="553998"/>
          </a:xfrm>
          <a:prstGeom prst="rect">
            <a:avLst/>
          </a:prstGeom>
          <a:noFill/>
        </p:spPr>
        <p:txBody>
          <a:bodyPr wrap="square" lIns="0" tIns="0" rIns="0" bIns="0" rtlCol="0">
            <a:spAutoFit/>
          </a:bodyPr>
          <a:lstStyle/>
          <a:p>
            <a:r>
              <a:rPr lang="en-GB" dirty="0">
                <a:latin typeface="Twinkl" pitchFamily="2" charset="0"/>
              </a:rPr>
              <a:t>On 20</a:t>
            </a:r>
            <a:r>
              <a:rPr lang="en-GB" baseline="30000" dirty="0">
                <a:latin typeface="Twinkl" pitchFamily="2" charset="0"/>
              </a:rPr>
              <a:t>th</a:t>
            </a:r>
            <a:r>
              <a:rPr lang="en-GB" dirty="0">
                <a:latin typeface="Twinkl" pitchFamily="2" charset="0"/>
              </a:rPr>
              <a:t> May 1937, Amelia and her navigator, Fred Noonan, left Oakland, USA and began her biggest adventure, to fly all around the world. </a:t>
            </a:r>
          </a:p>
        </p:txBody>
      </p:sp>
      <p:sp>
        <p:nvSpPr>
          <p:cNvPr id="6" name="Rectangle: Rounded Corners 5"/>
          <p:cNvSpPr/>
          <p:nvPr/>
        </p:nvSpPr>
        <p:spPr>
          <a:xfrm>
            <a:off x="755650" y="2842569"/>
            <a:ext cx="3816350" cy="3250258"/>
          </a:xfrm>
          <a:prstGeom prst="roundRect">
            <a:avLst>
              <a:gd name="adj" fmla="val 9578"/>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This would be a journey of </a:t>
            </a:r>
            <a:br>
              <a:rPr lang="en-GB" dirty="0">
                <a:solidFill>
                  <a:schemeClr val="tx1"/>
                </a:solidFill>
              </a:rPr>
            </a:br>
            <a:r>
              <a:rPr lang="en-GB" dirty="0">
                <a:solidFill>
                  <a:schemeClr val="tx1"/>
                </a:solidFill>
              </a:rPr>
              <a:t>29 000 miles and was to end at the same place it had started, in the United States. The whole world was very excited as Amelia had become world famous due to her record breaking adventures.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675" y="2842568"/>
            <a:ext cx="3254375" cy="3250258"/>
          </a:xfrm>
          <a:prstGeom prst="rect">
            <a:avLst/>
          </a:prstGeom>
        </p:spPr>
      </p:pic>
    </p:spTree>
    <p:extLst>
      <p:ext uri="{BB962C8B-B14F-4D97-AF65-F5344CB8AC3E}">
        <p14:creationId xmlns:p14="http://schemas.microsoft.com/office/powerpoint/2010/main" val="3629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Mystery Disappearance</a:t>
            </a:r>
          </a:p>
        </p:txBody>
      </p:sp>
      <p:sp>
        <p:nvSpPr>
          <p:cNvPr id="2" name="TextBox 1"/>
          <p:cNvSpPr txBox="1"/>
          <p:nvPr/>
        </p:nvSpPr>
        <p:spPr>
          <a:xfrm>
            <a:off x="755650" y="2019300"/>
            <a:ext cx="7632700" cy="523220"/>
          </a:xfrm>
          <a:prstGeom prst="rect">
            <a:avLst/>
          </a:prstGeom>
          <a:noFill/>
        </p:spPr>
        <p:txBody>
          <a:bodyPr wrap="square" lIns="0" tIns="0" rIns="0" bIns="0" rtlCol="0">
            <a:spAutoFit/>
          </a:bodyPr>
          <a:lstStyle/>
          <a:p>
            <a:r>
              <a:rPr lang="en-GB" sz="1700" dirty="0">
                <a:latin typeface="Twinkl" pitchFamily="2" charset="0"/>
              </a:rPr>
              <a:t>On 2</a:t>
            </a:r>
            <a:r>
              <a:rPr lang="en-GB" sz="1700" baseline="30000" dirty="0">
                <a:latin typeface="Twinkl" pitchFamily="2" charset="0"/>
              </a:rPr>
              <a:t>nd</a:t>
            </a:r>
            <a:r>
              <a:rPr lang="en-GB" sz="1700" dirty="0">
                <a:latin typeface="Twinkl" pitchFamily="2" charset="0"/>
              </a:rPr>
              <a:t> July 1937, Amelia and Fred Noonan tried to make the next flight of their trip, from New Guinea to Howland Island in the Pacific. </a:t>
            </a:r>
          </a:p>
        </p:txBody>
      </p:sp>
      <p:sp>
        <p:nvSpPr>
          <p:cNvPr id="6" name="Rectangle: Rounded Corners 5"/>
          <p:cNvSpPr/>
          <p:nvPr/>
        </p:nvSpPr>
        <p:spPr>
          <a:xfrm>
            <a:off x="755649" y="2837730"/>
            <a:ext cx="4578351" cy="2207939"/>
          </a:xfrm>
          <a:prstGeom prst="roundRect">
            <a:avLst>
              <a:gd name="adj" fmla="val 12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00" dirty="0">
                <a:solidFill>
                  <a:schemeClr val="tx1"/>
                </a:solidFill>
              </a:rPr>
              <a:t>However, the weather was bad, with cloud and rain showers. The island they were hoping to land on, Howland Island, was extremely small, so two American ships (who were on the path they would be flying) were ordered to burn every light to act as markers to guide them in.</a:t>
            </a:r>
          </a:p>
        </p:txBody>
      </p:sp>
      <p:sp>
        <p:nvSpPr>
          <p:cNvPr id="5" name="Rectangle: Rounded Corners 4"/>
          <p:cNvSpPr/>
          <p:nvPr/>
        </p:nvSpPr>
        <p:spPr>
          <a:xfrm>
            <a:off x="755650" y="5310102"/>
            <a:ext cx="7632700" cy="854246"/>
          </a:xfrm>
          <a:prstGeom prst="roundRect">
            <a:avLst>
              <a:gd name="adj" fmla="val 23357"/>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00" dirty="0">
                <a:solidFill>
                  <a:schemeClr val="tx1"/>
                </a:solidFill>
              </a:rPr>
              <a:t>Sadly, Amelia and Fred never made it to Howard Island. </a:t>
            </a:r>
            <a:br>
              <a:rPr lang="en-GB" sz="1700" dirty="0">
                <a:solidFill>
                  <a:schemeClr val="tx1"/>
                </a:solidFill>
              </a:rPr>
            </a:br>
            <a:r>
              <a:rPr lang="en-GB" sz="1700" dirty="0">
                <a:solidFill>
                  <a:schemeClr val="tx1"/>
                </a:solidFill>
              </a:rPr>
              <a:t>They were low on fuel and the weather was very poor.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88"/>
          <a:stretch/>
        </p:blipFill>
        <p:spPr>
          <a:xfrm>
            <a:off x="5572125" y="2836368"/>
            <a:ext cx="2816225" cy="2209302"/>
          </a:xfrm>
          <a:prstGeom prst="roundRect">
            <a:avLst>
              <a:gd name="adj" fmla="val 11493"/>
            </a:avLst>
          </a:prstGeom>
        </p:spPr>
      </p:pic>
    </p:spTree>
    <p:extLst>
      <p:ext uri="{BB962C8B-B14F-4D97-AF65-F5344CB8AC3E}">
        <p14:creationId xmlns:p14="http://schemas.microsoft.com/office/powerpoint/2010/main" val="18142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190</TotalTime>
  <Words>597</Words>
  <Application>Microsoft Office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Arial</vt:lpstr>
      <vt:lpstr>Calibri</vt:lpstr>
      <vt:lpstr>Office Theme</vt:lpstr>
      <vt:lpstr>PowerPoint Presentation</vt:lpstr>
      <vt:lpstr>Who Was Amelia Earhart?</vt:lpstr>
      <vt:lpstr>Amelia’s Childhood</vt:lpstr>
      <vt:lpstr>Freedom</vt:lpstr>
      <vt:lpstr>Amelia the Nurse</vt:lpstr>
      <vt:lpstr>Amelia’s First Flight </vt:lpstr>
      <vt:lpstr>Record Breaker</vt:lpstr>
      <vt:lpstr>Amelia’s Last Adventure</vt:lpstr>
      <vt:lpstr>Mystery Disappearance</vt:lpstr>
      <vt:lpstr>What Happened to Amelia Earhart?</vt:lpstr>
      <vt:lpstr>An Important Legacy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Tracy Davies</cp:lastModifiedBy>
  <cp:revision>13</cp:revision>
  <dcterms:created xsi:type="dcterms:W3CDTF">2020-01-20T10:53:19Z</dcterms:created>
  <dcterms:modified xsi:type="dcterms:W3CDTF">2024-11-25T08:26:18Z</dcterms:modified>
</cp:coreProperties>
</file>